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8" r:id="rId2"/>
    <p:sldId id="259" r:id="rId3"/>
    <p:sldId id="260" r:id="rId4"/>
    <p:sldId id="257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B6040-DBD6-4497-8283-33741FDCBC54}" type="datetimeFigureOut">
              <a:rPr lang="en-US" smtClean="0"/>
              <a:t>5/1/2008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A834C-C9A8-4335-BB7D-099F273346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A834C-C9A8-4335-BB7D-099F2733464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4009A0-EDC9-4B4D-82F0-A441AA2A55C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14094F4-A1A1-438F-A726-CC801B631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1676400"/>
            <a:ext cx="2971800" cy="23103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67000" y="4495800"/>
            <a:ext cx="48006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solidFill>
                  <a:srgbClr val="FFC000"/>
                </a:solidFill>
                <a:latin typeface="BellCent BdList BT" pitchFamily="34" charset="0"/>
              </a:rPr>
              <a:t>            451 </a:t>
            </a:r>
          </a:p>
          <a:p>
            <a:pPr lvl="0"/>
            <a:r>
              <a:rPr lang="en-US" sz="2000" dirty="0" smtClean="0">
                <a:solidFill>
                  <a:srgbClr val="FFC000"/>
                </a:solidFill>
                <a:latin typeface="BellCent BdList BT" pitchFamily="34" charset="0"/>
              </a:rPr>
              <a:t>     is </a:t>
            </a:r>
            <a:r>
              <a:rPr lang="en-US" sz="2000" dirty="0">
                <a:solidFill>
                  <a:srgbClr val="FFC000"/>
                </a:solidFill>
                <a:latin typeface="BellCent BdList BT" pitchFamily="34" charset="0"/>
              </a:rPr>
              <a:t>the temperature at </a:t>
            </a:r>
          </a:p>
          <a:p>
            <a:pPr lvl="0"/>
            <a:r>
              <a:rPr lang="en-US" sz="2000" dirty="0" smtClean="0">
                <a:solidFill>
                  <a:srgbClr val="FFC000"/>
                </a:solidFill>
                <a:latin typeface="BellCent BdList BT" pitchFamily="34" charset="0"/>
              </a:rPr>
              <a:t>    which </a:t>
            </a:r>
            <a:r>
              <a:rPr lang="en-US" sz="2000" dirty="0">
                <a:solidFill>
                  <a:srgbClr val="FFC000"/>
                </a:solidFill>
                <a:latin typeface="BellCent BdList BT" pitchFamily="34" charset="0"/>
              </a:rPr>
              <a:t>book paper burns</a:t>
            </a:r>
          </a:p>
        </p:txBody>
      </p:sp>
    </p:spTree>
  </p:cSld>
  <p:clrMapOvr>
    <a:masterClrMapping/>
  </p:clrMapOvr>
  <p:transition spd="slow"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914400"/>
            <a:ext cx="4648200" cy="3352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95600" y="1676400"/>
            <a:ext cx="190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If books are found, they are burned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43200" y="4267200"/>
            <a:ext cx="3822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 smtClean="0">
              <a:solidFill>
                <a:prstClr val="white"/>
              </a:solidFill>
            </a:endParaRPr>
          </a:p>
          <a:p>
            <a:pPr lvl="0"/>
            <a:r>
              <a:rPr lang="en-US" dirty="0" smtClean="0">
                <a:solidFill>
                  <a:prstClr val="white"/>
                </a:solidFill>
              </a:rPr>
              <a:t>Guy </a:t>
            </a:r>
            <a:r>
              <a:rPr lang="en-US" dirty="0">
                <a:solidFill>
                  <a:prstClr val="white"/>
                </a:solidFill>
              </a:rPr>
              <a:t>the firefighter burns the house </a:t>
            </a:r>
          </a:p>
          <a:p>
            <a:pPr lvl="0"/>
            <a:r>
              <a:rPr lang="en-US" dirty="0">
                <a:solidFill>
                  <a:prstClr val="white"/>
                </a:solidFill>
              </a:rPr>
              <a:t>Where books were found and so was the old lady </a:t>
            </a:r>
          </a:p>
        </p:txBody>
      </p:sp>
    </p:spTree>
  </p:cSld>
  <p:clrMapOvr>
    <a:masterClrMapping/>
  </p:clrMapOvr>
  <p:transition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ROGER SMITH\Local Settings\Temporary Internet Files\Content.IE5\PHHTMYSJ\MCj043251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981200"/>
            <a:ext cx="3581400" cy="2976562"/>
          </a:xfrm>
          <a:prstGeom prst="rect">
            <a:avLst/>
          </a:prstGeom>
          <a:noFill/>
        </p:spPr>
      </p:pic>
      <p:pic>
        <p:nvPicPr>
          <p:cNvPr id="1027" name="Picture 3" descr="C:\Documents and Settings\ROGER SMITH\Local Settings\Temporary Internet Files\Content.IE5\9KANQDL2\MCj043607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28821">
            <a:off x="7391400" y="838200"/>
            <a:ext cx="1346200" cy="1714500"/>
          </a:xfrm>
          <a:prstGeom prst="rect">
            <a:avLst/>
          </a:prstGeom>
          <a:noFill/>
        </p:spPr>
      </p:pic>
      <p:pic>
        <p:nvPicPr>
          <p:cNvPr id="1028" name="Picture 4" descr="C:\Documents and Settings\ROGER SMITH\Local Settings\Temporary Internet Files\Content.IE5\31L7K2CZ\MCj031090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83325">
            <a:off x="338084" y="720774"/>
            <a:ext cx="1284287" cy="1847850"/>
          </a:xfrm>
          <a:prstGeom prst="rect">
            <a:avLst/>
          </a:prstGeom>
          <a:noFill/>
        </p:spPr>
      </p:pic>
      <p:pic>
        <p:nvPicPr>
          <p:cNvPr id="1029" name="Picture 5" descr="C:\Documents and Settings\ROGER SMITH\Local Settings\Temporary Internet Files\Content.IE5\9KANQDL2\MCj035585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23483">
            <a:off x="510788" y="5334000"/>
            <a:ext cx="2064468" cy="125242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67000" y="685800"/>
            <a:ext cx="48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4">
                    <a:lumMod val="75000"/>
                  </a:schemeClr>
                </a:solidFill>
                <a:latin typeface="Balloon XBd BT" pitchFamily="66" charset="0"/>
              </a:rPr>
              <a:t>technology</a:t>
            </a:r>
            <a:endParaRPr lang="en-US" sz="5400" dirty="0">
              <a:solidFill>
                <a:schemeClr val="accent4">
                  <a:lumMod val="75000"/>
                </a:schemeClr>
              </a:solidFill>
              <a:latin typeface="Balloon XBd BT" pitchFamily="66" charset="0"/>
            </a:endParaRPr>
          </a:p>
        </p:txBody>
      </p:sp>
      <p:pic>
        <p:nvPicPr>
          <p:cNvPr id="1030" name="Picture 6" descr="C:\Documents and Settings\ROGER SMITH\Local Settings\Temporary Internet Files\Content.IE5\9KANQDL2\MCj035585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06872" flipH="1">
            <a:off x="7010399" y="5482551"/>
            <a:ext cx="1826907" cy="110013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1800" dirty="0"/>
          </a:p>
        </p:txBody>
      </p:sp>
      <p:pic>
        <p:nvPicPr>
          <p:cNvPr id="4" name="Content Placeholder 3" descr="pict for lit 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600" y="914400"/>
            <a:ext cx="4572000" cy="3429000"/>
          </a:xfrm>
        </p:spPr>
      </p:pic>
      <p:pic>
        <p:nvPicPr>
          <p:cNvPr id="5" name="Picture 4" descr="pic for lit 2.jpg"/>
          <p:cNvPicPr>
            <a:picLocks noChangeAspect="1"/>
          </p:cNvPicPr>
          <p:nvPr/>
        </p:nvPicPr>
        <p:blipFill>
          <a:blip r:embed="rId4"/>
          <a:srcRect t="34872" b="34359"/>
          <a:stretch>
            <a:fillRect/>
          </a:stretch>
        </p:blipFill>
        <p:spPr>
          <a:xfrm>
            <a:off x="3581400" y="3657600"/>
            <a:ext cx="2108200" cy="1143000"/>
          </a:xfrm>
          <a:prstGeom prst="rect">
            <a:avLst/>
          </a:prstGeom>
        </p:spPr>
      </p:pic>
      <p:pic>
        <p:nvPicPr>
          <p:cNvPr id="6" name="Picture 5" descr="pic for lit 2.jpg"/>
          <p:cNvPicPr>
            <a:picLocks noChangeAspect="1"/>
          </p:cNvPicPr>
          <p:nvPr/>
        </p:nvPicPr>
        <p:blipFill>
          <a:blip r:embed="rId4"/>
          <a:srcRect t="69406"/>
          <a:stretch>
            <a:fillRect/>
          </a:stretch>
        </p:blipFill>
        <p:spPr>
          <a:xfrm rot="709329">
            <a:off x="6509186" y="583421"/>
            <a:ext cx="2108200" cy="1276350"/>
          </a:xfrm>
          <a:prstGeom prst="rect">
            <a:avLst/>
          </a:prstGeom>
        </p:spPr>
      </p:pic>
      <p:pic>
        <p:nvPicPr>
          <p:cNvPr id="7" name="Picture 6" descr="pic for lit 2.jpg"/>
          <p:cNvPicPr>
            <a:picLocks noChangeAspect="1"/>
          </p:cNvPicPr>
          <p:nvPr/>
        </p:nvPicPr>
        <p:blipFill>
          <a:blip r:embed="rId4"/>
          <a:srcRect b="70776"/>
          <a:stretch>
            <a:fillRect/>
          </a:stretch>
        </p:blipFill>
        <p:spPr>
          <a:xfrm rot="20448144">
            <a:off x="141835" y="769917"/>
            <a:ext cx="2108200" cy="1219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2000" y="50292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+mj-ea"/>
                <a:cs typeface="+mj-cs"/>
              </a:rPr>
              <a:t>The ability to read is vital.  It paves the way to success in school, which can build self-confidence and motivate your child to set high expectations for life.</a:t>
            </a:r>
          </a:p>
        </p:txBody>
      </p:sp>
    </p:spTree>
  </p:cSld>
  <p:clrMapOvr>
    <a:masterClrMapping/>
  </p:clrMapOvr>
  <p:transition spd="slow">
    <p:newsflash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ROGER SMITH\Local Settings\Temporary Internet Files\Content.IE5\31L7K2CZ\MPj040370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11526">
            <a:off x="7226403" y="3629530"/>
            <a:ext cx="901782" cy="7632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71800" y="41910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Mildred, Guy Montags wife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" name="Picture 3" descr="li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1905000"/>
            <a:ext cx="4014216" cy="2124456"/>
          </a:xfrm>
          <a:prstGeom prst="rect">
            <a:avLst/>
          </a:prstGeom>
        </p:spPr>
      </p:pic>
      <p:pic>
        <p:nvPicPr>
          <p:cNvPr id="3075" name="Picture 3" descr="C:\Documents and Settings\ROGER SMITH\Local Settings\Temporary Internet Files\Content.IE5\9KANQDL2\MPj0405260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33881">
            <a:off x="400542" y="3413091"/>
            <a:ext cx="1528763" cy="1143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00400" y="914400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OVERDOSE</a:t>
            </a:r>
            <a:endParaRPr lang="en-US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eer Avenger 4\World1\LowRes\cloud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ROGER SMITH\Local Settings\Temporary Internet Files\Content.IE5\9KANQDL2\MCj043619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4600" y="1066800"/>
            <a:ext cx="4343400" cy="4572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52800" y="5943600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Clarisse</a:t>
            </a:r>
            <a:endParaRPr lang="en-US" sz="5400" b="1" dirty="0"/>
          </a:p>
        </p:txBody>
      </p:sp>
      <p:sp>
        <p:nvSpPr>
          <p:cNvPr id="9" name="TextBox 8"/>
          <p:cNvSpPr txBox="1"/>
          <p:nvPr/>
        </p:nvSpPr>
        <p:spPr>
          <a:xfrm rot="20898391">
            <a:off x="837979" y="998675"/>
            <a:ext cx="1530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17</a:t>
            </a:r>
            <a:endParaRPr lang="en-US" sz="9600" dirty="0"/>
          </a:p>
        </p:txBody>
      </p:sp>
      <p:sp>
        <p:nvSpPr>
          <p:cNvPr id="12" name="TextBox 11"/>
          <p:cNvSpPr txBox="1"/>
          <p:nvPr/>
        </p:nvSpPr>
        <p:spPr>
          <a:xfrm rot="594176">
            <a:off x="6781800" y="1676400"/>
            <a:ext cx="129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17</a:t>
            </a:r>
            <a:endParaRPr lang="en-US" sz="8000" dirty="0"/>
          </a:p>
        </p:txBody>
      </p:sp>
    </p:spTree>
  </p:cSld>
  <p:clrMapOvr>
    <a:masterClrMapping/>
  </p:clrMapOvr>
  <p:transition spd="slow">
    <p:sndAc>
      <p:stSnd>
        <p:snd r:embed="rId3" name="wind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160</TotalTime>
  <Words>54</Words>
  <Application>Microsoft Office PowerPoint</Application>
  <PresentationFormat>On-screen Show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lynn smith</dc:creator>
  <cp:lastModifiedBy>lynn smith</cp:lastModifiedBy>
  <cp:revision>17</cp:revision>
  <dcterms:created xsi:type="dcterms:W3CDTF">2008-04-27T23:32:50Z</dcterms:created>
  <dcterms:modified xsi:type="dcterms:W3CDTF">2008-05-02T02:32:15Z</dcterms:modified>
</cp:coreProperties>
</file>